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61" r:id="rId5"/>
    <p:sldId id="258" r:id="rId6"/>
    <p:sldId id="262" r:id="rId7"/>
    <p:sldId id="259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320" y="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BA6C6-E900-48AD-96E4-5B1B97097ADF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BD8B5-D2C6-4222-9AC6-1EF5465E7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858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BA6C6-E900-48AD-96E4-5B1B97097ADF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BD8B5-D2C6-4222-9AC6-1EF5465E7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413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BA6C6-E900-48AD-96E4-5B1B97097ADF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BD8B5-D2C6-4222-9AC6-1EF5465E7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978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BA6C6-E900-48AD-96E4-5B1B97097ADF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BD8B5-D2C6-4222-9AC6-1EF5465E7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560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BA6C6-E900-48AD-96E4-5B1B97097ADF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BD8B5-D2C6-4222-9AC6-1EF5465E7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456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BA6C6-E900-48AD-96E4-5B1B97097ADF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BD8B5-D2C6-4222-9AC6-1EF5465E7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558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BA6C6-E900-48AD-96E4-5B1B97097ADF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BD8B5-D2C6-4222-9AC6-1EF5465E7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014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BA6C6-E900-48AD-96E4-5B1B97097ADF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BD8B5-D2C6-4222-9AC6-1EF5465E7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837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BA6C6-E900-48AD-96E4-5B1B97097ADF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BD8B5-D2C6-4222-9AC6-1EF5465E7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541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BA6C6-E900-48AD-96E4-5B1B97097ADF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BD8B5-D2C6-4222-9AC6-1EF5465E7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580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BA6C6-E900-48AD-96E4-5B1B97097ADF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BD8B5-D2C6-4222-9AC6-1EF5465E7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725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CBA6C6-E900-48AD-96E4-5B1B97097ADF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8BD8B5-D2C6-4222-9AC6-1EF5465E7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406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1031" name="Picture 7" descr="http://wat.midco.net/jvipond/images/widese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57200"/>
            <a:ext cx="8858459" cy="615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6771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3333CC"/>
                </a:solidFill>
              </a:rPr>
              <a:t>Concentration</a:t>
            </a:r>
            <a:endParaRPr lang="en-US" b="1" dirty="0">
              <a:solidFill>
                <a:srgbClr val="3333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3333CC"/>
                </a:solidFill>
              </a:rPr>
              <a:t>Piece the clues together</a:t>
            </a:r>
          </a:p>
          <a:p>
            <a:r>
              <a:rPr lang="en-US" dirty="0" smtClean="0">
                <a:solidFill>
                  <a:srgbClr val="3333CC"/>
                </a:solidFill>
              </a:rPr>
              <a:t>Guess </a:t>
            </a:r>
            <a:r>
              <a:rPr lang="en-US" smtClean="0">
                <a:solidFill>
                  <a:srgbClr val="3333CC"/>
                </a:solidFill>
              </a:rPr>
              <a:t>the word(s) </a:t>
            </a:r>
            <a:endParaRPr lang="en-US" dirty="0" smtClean="0">
              <a:solidFill>
                <a:srgbClr val="3333CC"/>
              </a:solidFill>
            </a:endParaRPr>
          </a:p>
          <a:p>
            <a:r>
              <a:rPr lang="en-US" dirty="0" smtClean="0">
                <a:solidFill>
                  <a:srgbClr val="3333CC"/>
                </a:solidFill>
              </a:rPr>
              <a:t>Write your response</a:t>
            </a:r>
          </a:p>
          <a:p>
            <a:r>
              <a:rPr lang="en-US" dirty="0" smtClean="0">
                <a:solidFill>
                  <a:srgbClr val="3333CC"/>
                </a:solidFill>
              </a:rPr>
              <a:t>Answers will appear in the following slide</a:t>
            </a:r>
            <a:endParaRPr lang="en-US" dirty="0">
              <a:solidFill>
                <a:srgbClr val="33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839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257799"/>
          </a:xfrm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sz="2400" dirty="0" smtClean="0"/>
          </a:p>
          <a:p>
            <a:pPr marL="0" indent="0" algn="ctr">
              <a:buNone/>
            </a:pPr>
            <a:r>
              <a:rPr lang="en-US" sz="2400" dirty="0" smtClean="0"/>
              <a:t>business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0123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Small Business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7799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0" t="8796" r="54167" b="9722"/>
          <a:stretch/>
        </p:blipFill>
        <p:spPr bwMode="auto">
          <a:xfrm>
            <a:off x="609600" y="1752600"/>
            <a:ext cx="3523032" cy="452596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5" name="Plus 4"/>
          <p:cNvSpPr/>
          <p:nvPr/>
        </p:nvSpPr>
        <p:spPr>
          <a:xfrm>
            <a:off x="3943350" y="2857500"/>
            <a:ext cx="1257300" cy="1143000"/>
          </a:xfrm>
          <a:prstGeom prst="mathPlus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676400"/>
            <a:ext cx="3657600" cy="46482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Left Arrow 6"/>
          <p:cNvSpPr/>
          <p:nvPr/>
        </p:nvSpPr>
        <p:spPr>
          <a:xfrm flipV="1">
            <a:off x="7467600" y="3771900"/>
            <a:ext cx="1028700" cy="457200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54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Increase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6524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133600"/>
            <a:ext cx="2819400" cy="32766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Plus 4"/>
          <p:cNvSpPr/>
          <p:nvPr/>
        </p:nvSpPr>
        <p:spPr>
          <a:xfrm>
            <a:off x="2693670" y="3200400"/>
            <a:ext cx="1257300" cy="1143000"/>
          </a:xfrm>
          <a:prstGeom prst="mathPlus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0970" y="2457450"/>
            <a:ext cx="1943100" cy="26479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/>
            </a:ext>
          </a:extLst>
        </p:spPr>
      </p:pic>
      <p:sp>
        <p:nvSpPr>
          <p:cNvPr id="7" name="Plus 6"/>
          <p:cNvSpPr/>
          <p:nvPr/>
        </p:nvSpPr>
        <p:spPr>
          <a:xfrm>
            <a:off x="5894070" y="3200400"/>
            <a:ext cx="1257300" cy="1143000"/>
          </a:xfrm>
          <a:prstGeom prst="mathPlus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8" name="Picture 7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88" t="34222" r="34667" b="39556"/>
          <a:stretch/>
        </p:blipFill>
        <p:spPr bwMode="auto">
          <a:xfrm>
            <a:off x="7288530" y="3397250"/>
            <a:ext cx="812800" cy="7493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val="7469651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</a:t>
            </a:r>
            <a:r>
              <a:rPr lang="en-US" dirty="0" smtClean="0"/>
              <a:t>ord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Breakeven Point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1661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29</Words>
  <Application>Microsoft Office PowerPoint</Application>
  <PresentationFormat>On-screen Show (4:3)</PresentationFormat>
  <Paragraphs>17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 </vt:lpstr>
      <vt:lpstr>Concentration</vt:lpstr>
      <vt:lpstr>PowerPoint Presentation</vt:lpstr>
      <vt:lpstr>Word</vt:lpstr>
      <vt:lpstr>PowerPoint Presentation</vt:lpstr>
      <vt:lpstr>Word</vt:lpstr>
      <vt:lpstr>PowerPoint Presentation</vt:lpstr>
      <vt:lpstr>Word</vt:lpstr>
    </vt:vector>
  </TitlesOfParts>
  <Company>BCOE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Concentration</dc:title>
  <dc:creator>CDL Mobile Laptop User</dc:creator>
  <cp:lastModifiedBy>Lindsey Herlehy</cp:lastModifiedBy>
  <cp:revision>5</cp:revision>
  <dcterms:created xsi:type="dcterms:W3CDTF">2015-02-20T21:58:25Z</dcterms:created>
  <dcterms:modified xsi:type="dcterms:W3CDTF">2020-06-10T15:46:16Z</dcterms:modified>
</cp:coreProperties>
</file>